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5" r:id="rId4"/>
    <p:sldId id="264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eg>
</file>

<file path=ppt/media/image5.jpe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BDB19-C44C-4F7D-B15E-91CF0CD149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722D6D-22E0-420E-8410-29B02CAA54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BA1F3-DBC9-4EFC-9BCD-6B6135F79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3818A-C9E2-4CBE-8E09-717B1B003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B5AC6-E373-43BD-B92B-217413985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85357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6D17E-6D72-42C1-83F5-E19B37F9B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302FB-3426-4F98-B7AA-AC2AC99E7B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0BC5A-C952-43C3-BD54-33C2C82D6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2E288-253F-4CD4-B1B1-C2E2069E7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D32F-F956-4143-8AD1-B09B9EEC6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43126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4581AE-66E0-4AAF-BF3C-9E0FC3CEB0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0A0A4C-A375-4F73-954D-B1386A4EE5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85645-C955-46E1-AE27-4EB8C839D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A0D2D-F0BA-4E6E-952A-DD2F323A3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3DFF8-58F1-41BE-BDD5-3F60ECC01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82083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BE539-EFE0-4F77-A1B2-EC25816C8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9783E-5ED9-493C-8418-CC158FD71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81A87-0889-4E90-BDBA-1DCA24FF6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6E01F-50F5-4500-91E6-E94F05ED2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B0940-A184-4253-AA8A-A5D88033C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703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22C1B-0262-4110-B0DF-E5708699C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14BC-A923-4E0C-989D-6C1A5DE94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C58DC-A0E6-4035-AF1B-25D75A523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8F2EB5-60EC-41F6-B3EF-093F7BC3C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FEA875-DA58-4A50-9633-D48148574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03998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202C1-3B52-4F1D-8A67-2F88FC2C9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26641-9F52-4D29-B969-2FF495DA50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E35A49-E155-4095-9DCB-F129A98A9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2839C8-B727-42F3-AB09-FF1D15B05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7B0A46-EA71-45DF-984F-EC22EE828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11437-5779-4377-855D-1DD4ACAC1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963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194B5-46A5-4D64-B6C9-BED56292B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562EA9-B15A-4F34-93F9-170A193D4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8A1A8C-4F06-418B-8FE2-78AD11216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66CA68-8B53-412B-917B-E785C5529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ABAB17-66B4-4CB3-9CD7-36A5045FB0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D4B24B-E05D-4250-B5A6-C97ED2E4D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13CD4B-DD48-4180-9A4D-9F8500B52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68C81D-A250-4155-A94C-BA8F407D5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32448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7035E-710B-4A4F-A126-F25E9026F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753074-4A1F-4169-B48C-77FE36C77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F69B7F-3FA5-4FC6-B16B-E414BA178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855015-8D46-49D2-A041-1B4631B35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53655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B56F1D-D936-497F-8979-EBAB99920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4CA0C8-F18A-406E-9CD8-FFF70E6B7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9DA418-3942-4D81-AD98-0220EBDCE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75878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ED508-6C10-4179-BC8B-DCBDD23FA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258F9-21CE-4B0B-A7F9-C23DA9AF9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3D119-9818-43BD-811A-843C0A36A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5869AC-E26F-4D9A-9230-C08B1A1F8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2C714-4862-44FE-88A1-9F8A19656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5A06D-C12D-401E-8BBB-56E959DC3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9163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28BFF-2338-49FA-BE41-432C80E2A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1226B8-BA86-4931-8ACD-43D87908D3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6598CE-A59A-49D3-9E81-6596C96A10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B915B-55DB-49D1-A583-9561EC90E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32C047-2D55-4013-80CB-697DA7326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A537D7-6FFF-4C9D-9BF0-A40793D1A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51892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ED3272-9C46-4FFD-8274-FECD8575E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8339D-649B-47B7-ADA9-BBF1E9687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F330E-703D-4B34-8138-95F5E43A6E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A48A-CAF4-4873-AD6D-E49FCF51D3B1}" type="datetimeFigureOut">
              <a:rPr lang="en-SG" smtClean="0"/>
              <a:t>3/5/2020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0A6F8-09E6-4F00-97C6-C482A225D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4B32E0-C222-4CF8-BCC8-831A139BC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6079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C7E22C7A-81BB-42E4-8C46-0778E623B8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75" t="8585" r="9628" b="9171"/>
          <a:stretch/>
        </p:blipFill>
        <p:spPr>
          <a:xfrm>
            <a:off x="2657475" y="142876"/>
            <a:ext cx="6572250" cy="657225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87365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ffiti&#10;&#10;Description automatically generated">
            <a:extLst>
              <a:ext uri="{FF2B5EF4-FFF2-40B4-BE49-F238E27FC236}">
                <a16:creationId xmlns:a16="http://schemas.microsoft.com/office/drawing/2014/main" id="{E84A067C-751B-49A1-8E9A-E1CFB40582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3951" cy="810768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478166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BA1DEA-AA8E-45A4-A5B7-F543B5957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816158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681480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, game&#10;&#10;Description automatically generated">
            <a:extLst>
              <a:ext uri="{FF2B5EF4-FFF2-40B4-BE49-F238E27FC236}">
                <a16:creationId xmlns:a16="http://schemas.microsoft.com/office/drawing/2014/main" id="{D593151D-1BC3-4ACF-B8FF-0B8B8A25C6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8" t="9129" r="9035" b="8913"/>
          <a:stretch/>
        </p:blipFill>
        <p:spPr>
          <a:xfrm>
            <a:off x="3771900" y="1000125"/>
            <a:ext cx="4667250" cy="465772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42245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olorful background&#10;&#10;Description automatically generated">
            <a:extLst>
              <a:ext uri="{FF2B5EF4-FFF2-40B4-BE49-F238E27FC236}">
                <a16:creationId xmlns:a16="http://schemas.microsoft.com/office/drawing/2014/main" id="{AF85A344-493C-46CC-B08A-52CE823D19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-254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662018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man, glasses, photo&#10;&#10;Description automatically generated">
            <a:extLst>
              <a:ext uri="{FF2B5EF4-FFF2-40B4-BE49-F238E27FC236}">
                <a16:creationId xmlns:a16="http://schemas.microsoft.com/office/drawing/2014/main" id="{E7403B9F-4A4A-4A4D-B590-7962EDDF2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0"/>
            <a:ext cx="12192000" cy="812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-254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25651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room&#10;&#10;Description automatically generated">
            <a:extLst>
              <a:ext uri="{FF2B5EF4-FFF2-40B4-BE49-F238E27FC236}">
                <a16:creationId xmlns:a16="http://schemas.microsoft.com/office/drawing/2014/main" id="{C67083E6-70AF-476B-A494-FC5610DF2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294"/>
            <a:ext cx="12192000" cy="812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0631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water, sitting, boat, blue&#10;&#10;Description automatically generated">
            <a:extLst>
              <a:ext uri="{FF2B5EF4-FFF2-40B4-BE49-F238E27FC236}">
                <a16:creationId xmlns:a16="http://schemas.microsoft.com/office/drawing/2014/main" id="{1EEC5D53-A37F-466F-8154-3B17BCAA73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9"/>
          <a:stretch/>
        </p:blipFill>
        <p:spPr>
          <a:xfrm>
            <a:off x="0" y="-43180"/>
            <a:ext cx="12192000" cy="77368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4215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Graffiti on a wall&#10;&#10;Description automatically generated">
            <a:extLst>
              <a:ext uri="{FF2B5EF4-FFF2-40B4-BE49-F238E27FC236}">
                <a16:creationId xmlns:a16="http://schemas.microsoft.com/office/drawing/2014/main" id="{E26899E4-B7EB-40F9-8173-F568BC76BA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756"/>
            <a:ext cx="12163902" cy="8110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4" name="Picture 13" descr="Graffiti on a wall&#10;&#10;Description automatically generated">
            <a:extLst>
              <a:ext uri="{FF2B5EF4-FFF2-40B4-BE49-F238E27FC236}">
                <a16:creationId xmlns:a16="http://schemas.microsoft.com/office/drawing/2014/main" id="{4AC59959-B076-4ED7-BB06-6D214BA79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5" y="6987540"/>
            <a:ext cx="102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29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Graffiti on a wall&#10;&#10;Description automatically generated">
            <a:extLst>
              <a:ext uri="{FF2B5EF4-FFF2-40B4-BE49-F238E27FC236}">
                <a16:creationId xmlns:a16="http://schemas.microsoft.com/office/drawing/2014/main" id="{4AC59959-B076-4ED7-BB06-6D214BA79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800"/>
            <a:ext cx="12195480" cy="81303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24778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uilding, window, graffiti, table&#10;&#10;Description automatically generated">
            <a:extLst>
              <a:ext uri="{FF2B5EF4-FFF2-40B4-BE49-F238E27FC236}">
                <a16:creationId xmlns:a16="http://schemas.microsoft.com/office/drawing/2014/main" id="{EDBA6746-7BBA-4763-B86D-A387697D4B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23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818419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WTAN132@e.ntu.edu.sg</dc:creator>
  <cp:lastModifiedBy>#TAN WEI LUN#</cp:lastModifiedBy>
  <cp:revision>13</cp:revision>
  <dcterms:created xsi:type="dcterms:W3CDTF">2020-03-26T08:30:44Z</dcterms:created>
  <dcterms:modified xsi:type="dcterms:W3CDTF">2020-05-03T04:46:47Z</dcterms:modified>
</cp:coreProperties>
</file>

<file path=docProps/thumbnail.jpeg>
</file>